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60" r:id="rId4"/>
    <p:sldId id="262" r:id="rId5"/>
    <p:sldId id="263" r:id="rId6"/>
    <p:sldId id="264" r:id="rId7"/>
    <p:sldId id="267" r:id="rId8"/>
    <p:sldId id="266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3A957D4-134C-44F6-B241-A74601A5799E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F0154B-ECFD-4639-9F8C-82D7856214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Повторение изученного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7249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Прочитать выражения:</a:t>
            </a:r>
            <a:endParaRPr lang="ru-RU" sz="3200" b="1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500"/>
          <a:stretch>
            <a:fillRect/>
          </a:stretch>
        </p:blipFill>
        <p:spPr bwMode="auto">
          <a:xfrm>
            <a:off x="539552" y="1772816"/>
            <a:ext cx="2232249" cy="829183"/>
          </a:xfrm>
          <a:prstGeom prst="rect">
            <a:avLst/>
          </a:prstGeom>
          <a:noFill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3140968"/>
            <a:ext cx="2967488" cy="648072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4509120"/>
            <a:ext cx="1675135" cy="936104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1700808"/>
            <a:ext cx="1697872" cy="1008112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4509120"/>
            <a:ext cx="2793152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Составляем выражения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4800" b="1" dirty="0" smtClean="0"/>
          </a:p>
          <a:p>
            <a:pPr>
              <a:buNone/>
            </a:pPr>
            <a:endParaRPr lang="en-US" sz="4800" b="1" dirty="0" smtClean="0"/>
          </a:p>
          <a:p>
            <a:pPr algn="ctr">
              <a:buNone/>
            </a:pPr>
            <a:r>
              <a:rPr lang="en-US" sz="4800" b="1" dirty="0" smtClean="0"/>
              <a:t>2a</a:t>
            </a:r>
            <a:r>
              <a:rPr lang="ru-RU" sz="4800" b="1" dirty="0" smtClean="0"/>
              <a:t> </a:t>
            </a:r>
            <a:r>
              <a:rPr lang="en-US" sz="4800" b="1" dirty="0" smtClean="0"/>
              <a:t> </a:t>
            </a:r>
            <a:r>
              <a:rPr lang="ru-RU" sz="4800" b="1" dirty="0" smtClean="0"/>
              <a:t>и </a:t>
            </a:r>
            <a:r>
              <a:rPr lang="en-US" sz="4800" b="1" dirty="0" smtClean="0"/>
              <a:t> 7b</a:t>
            </a:r>
            <a:endParaRPr lang="ru-RU" sz="4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endParaRPr lang="en-US" sz="4000" b="1" dirty="0" smtClean="0"/>
          </a:p>
          <a:p>
            <a:pPr algn="ctr">
              <a:buNone/>
            </a:pPr>
            <a:r>
              <a:rPr lang="en-US" sz="4800" b="1" dirty="0" smtClean="0"/>
              <a:t>5x</a:t>
            </a:r>
            <a:r>
              <a:rPr lang="ru-RU" sz="4800" b="1" dirty="0" smtClean="0"/>
              <a:t> </a:t>
            </a:r>
            <a:r>
              <a:rPr lang="en-US" sz="4800" b="1" dirty="0" smtClean="0"/>
              <a:t> </a:t>
            </a:r>
            <a:r>
              <a:rPr lang="ru-RU" sz="4800" b="1" dirty="0" smtClean="0"/>
              <a:t>и </a:t>
            </a:r>
            <a:r>
              <a:rPr lang="en-US" sz="4800" b="1" dirty="0" smtClean="0"/>
              <a:t> 3y</a:t>
            </a:r>
            <a:endParaRPr lang="ru-RU" sz="48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Проверь себя: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3657600" cy="483143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 </a:t>
            </a:r>
            <a:r>
              <a:rPr lang="en-US" dirty="0" smtClean="0"/>
              <a:t> </a:t>
            </a:r>
            <a:r>
              <a:rPr lang="en-US" sz="3200" b="1" dirty="0" smtClean="0"/>
              <a:t>2a+7b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dirty="0" smtClean="0"/>
              <a:t>Б) </a:t>
            </a:r>
            <a:r>
              <a:rPr lang="en-US" dirty="0" smtClean="0"/>
              <a:t> </a:t>
            </a:r>
            <a:r>
              <a:rPr lang="en-US" sz="3200" b="1" dirty="0" smtClean="0"/>
              <a:t>2a-2·7b</a:t>
            </a:r>
            <a:endParaRPr lang="en-US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В)</a:t>
            </a:r>
            <a:r>
              <a:rPr lang="en-US" dirty="0" smtClean="0"/>
              <a:t>  </a:t>
            </a:r>
            <a:r>
              <a:rPr lang="en-US" sz="3200" b="1" dirty="0" smtClean="0"/>
              <a:t>2a·7b</a:t>
            </a:r>
            <a:endParaRPr lang="en-US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Г)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Д)</a:t>
            </a:r>
            <a:r>
              <a:rPr lang="en-US" dirty="0" smtClean="0"/>
              <a:t>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355976" y="1340768"/>
            <a:ext cx="3657600" cy="483143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</a:t>
            </a:r>
            <a:r>
              <a:rPr lang="en-US" b="1" dirty="0" smtClean="0"/>
              <a:t>  </a:t>
            </a:r>
            <a:r>
              <a:rPr lang="en-US" sz="3200" b="1" dirty="0" smtClean="0"/>
              <a:t>5x+3y 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</a:t>
            </a:r>
            <a:r>
              <a:rPr lang="en-US" dirty="0" smtClean="0"/>
              <a:t> </a:t>
            </a:r>
            <a:r>
              <a:rPr lang="en-US" sz="3200" b="1" dirty="0" smtClean="0">
                <a:solidFill>
                  <a:prstClr val="black"/>
                </a:solidFill>
              </a:rPr>
              <a:t>5x-2·3y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В)</a:t>
            </a:r>
            <a:r>
              <a:rPr lang="en-US" dirty="0" smtClean="0"/>
              <a:t> </a:t>
            </a:r>
            <a:r>
              <a:rPr lang="en-US" sz="3200" b="1" dirty="0" smtClean="0"/>
              <a:t>5x·3y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Г)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Д)</a:t>
            </a:r>
            <a:r>
              <a:rPr lang="en-US" dirty="0" smtClean="0"/>
              <a:t> 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9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4365104"/>
            <a:ext cx="2016224" cy="471882"/>
          </a:xfrm>
          <a:prstGeom prst="rect">
            <a:avLst/>
          </a:prstGeom>
          <a:noFill/>
        </p:spPr>
      </p:pic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5301208"/>
            <a:ext cx="1987421" cy="576064"/>
          </a:xfrm>
          <a:prstGeom prst="rect">
            <a:avLst/>
          </a:prstGeom>
          <a:noFill/>
        </p:spPr>
      </p:pic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4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4437112"/>
            <a:ext cx="1826385" cy="432048"/>
          </a:xfrm>
          <a:prstGeom prst="rect">
            <a:avLst/>
          </a:prstGeom>
          <a:noFill/>
        </p:spPr>
      </p:pic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7" name="Picture 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5301208"/>
            <a:ext cx="1738994" cy="504056"/>
          </a:xfrm>
          <a:prstGeom prst="rect">
            <a:avLst/>
          </a:prstGeom>
          <a:noFill/>
        </p:spPr>
      </p:pic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908720"/>
            <a:ext cx="2016224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 +</a:t>
            </a:r>
            <a:r>
              <a:rPr lang="ru-RU" sz="4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0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4149080"/>
            <a:ext cx="1944216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+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600" b="1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2708920"/>
            <a:ext cx="2232248" cy="6470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5013176"/>
            <a:ext cx="1738994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1916832"/>
            <a:ext cx="2793152" cy="792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9ac298c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741682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260648"/>
            <a:ext cx="8004258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>
            <p:ph type="body" idx="1"/>
          </p:nvPr>
        </p:nvSpPr>
        <p:spPr>
          <a:xfrm>
            <a:off x="323850" y="476250"/>
            <a:ext cx="8569325" cy="63817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altLang="ru-RU" sz="3600" dirty="0" smtClean="0">
                <a:latin typeface="Times New Roman" pitchFamily="18" charset="0"/>
              </a:rPr>
              <a:t>Формулы сокращённого умножения применяются в некоторых случаях для упрощения вычислений.</a:t>
            </a:r>
          </a:p>
          <a:p>
            <a:pPr algn="ctr" eaLnBrk="1" hangingPunct="1">
              <a:buFont typeface="Arial" charset="0"/>
              <a:buNone/>
            </a:pPr>
            <a:r>
              <a:rPr lang="ru-RU" altLang="ru-RU" sz="3600" dirty="0" smtClean="0">
                <a:latin typeface="Times New Roman" pitchFamily="18" charset="0"/>
              </a:rPr>
              <a:t>Например:</a:t>
            </a:r>
          </a:p>
          <a:p>
            <a:pPr eaLnBrk="1" hangingPunct="1">
              <a:buFont typeface="Arial" charset="0"/>
              <a:buNone/>
            </a:pPr>
            <a:endParaRPr lang="ru-RU" altLang="ru-RU" sz="4000" dirty="0" smtClean="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 alt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4400" b="1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5</a:t>
            </a:r>
            <a:r>
              <a:rPr lang="en-US" alt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altLang="ru-RU" sz="4400" b="1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+2</a:t>
            </a:r>
            <a:r>
              <a:rPr lang="en-US" alt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ru-RU" sz="44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4400" b="1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=50</a:t>
            </a:r>
            <a:r>
              <a:rPr lang="en-US" altLang="ru-RU" sz="44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4400" b="1" baseline="30000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altLang="ru-RU" sz="4400" b="1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+2·50·2+2</a:t>
            </a:r>
            <a:r>
              <a:rPr lang="en-US" altLang="ru-RU" sz="44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4400" b="1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=</a:t>
            </a:r>
          </a:p>
          <a:p>
            <a:pPr algn="ctr" eaLnBrk="1" hangingPunct="1">
              <a:buFont typeface="Arial" charset="0"/>
              <a:buNone/>
            </a:pPr>
            <a:endParaRPr lang="ru-RU" altLang="ru-RU" sz="4400" b="1" dirty="0" smtClean="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altLang="ru-RU" sz="4400" b="1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=2500+200+4=2704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/>
              <a:t>Самостоятельная работа</a:t>
            </a:r>
            <a:endParaRPr lang="ru-RU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b="18182"/>
          <a:stretch>
            <a:fillRect/>
          </a:stretch>
        </p:blipFill>
        <p:spPr bwMode="auto">
          <a:xfrm>
            <a:off x="2411760" y="1052736"/>
            <a:ext cx="626469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861048"/>
            <a:ext cx="60880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2060848"/>
            <a:ext cx="1800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 вариант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4509120"/>
            <a:ext cx="1800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2</a:t>
            </a:r>
            <a:r>
              <a:rPr lang="ru-RU" sz="2400" b="1" dirty="0" smtClean="0"/>
              <a:t> вариант</a:t>
            </a:r>
            <a:endParaRPr lang="ru-RU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Домашнее задание:</a:t>
            </a:r>
            <a:endParaRPr lang="ru-RU" b="1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187624" y="2420888"/>
            <a:ext cx="66967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п.6.1  №341а-е, №343а-в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(творческое) №344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</TotalTime>
  <Words>100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Повторение изученного</vt:lpstr>
      <vt:lpstr>Прочитать выражения:</vt:lpstr>
      <vt:lpstr>Составляем выражения</vt:lpstr>
      <vt:lpstr>Проверь себя:</vt:lpstr>
      <vt:lpstr>Слайд 5</vt:lpstr>
      <vt:lpstr>Слайд 6</vt:lpstr>
      <vt:lpstr>Слайд 7</vt:lpstr>
      <vt:lpstr>Самостоятельная работа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2017-09-11T15:44:20Z</dcterms:created>
  <dcterms:modified xsi:type="dcterms:W3CDTF">2017-09-11T16:35:27Z</dcterms:modified>
</cp:coreProperties>
</file>